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7" r:id="rId4"/>
    <p:sldId id="258" r:id="rId5"/>
    <p:sldId id="261" r:id="rId6"/>
    <p:sldId id="262" r:id="rId7"/>
    <p:sldId id="263" r:id="rId8"/>
    <p:sldId id="264" r:id="rId9"/>
    <p:sldId id="265" r:id="rId10"/>
    <p:sldId id="260" r:id="rId11"/>
    <p:sldId id="269" r:id="rId12"/>
    <p:sldId id="270" r:id="rId13"/>
    <p:sldId id="266" r:id="rId14"/>
    <p:sldId id="273" r:id="rId15"/>
    <p:sldId id="259" r:id="rId16"/>
    <p:sldId id="272" r:id="rId17"/>
    <p:sldId id="268" r:id="rId18"/>
    <p:sldId id="271" r:id="rId19"/>
    <p:sldId id="275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4E80-D103-4B39-9189-5AC621F0F356}" type="datetimeFigureOut">
              <a:rPr lang="cs-CZ" smtClean="0"/>
              <a:t>22.4.2014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AA43C-6E24-48DF-90B7-E9A3FEFBAE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208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4E80-D103-4B39-9189-5AC621F0F356}" type="datetimeFigureOut">
              <a:rPr lang="cs-CZ" smtClean="0"/>
              <a:t>22.4.2014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AA43C-6E24-48DF-90B7-E9A3FEFBAE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725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4E80-D103-4B39-9189-5AC621F0F356}" type="datetimeFigureOut">
              <a:rPr lang="cs-CZ" smtClean="0"/>
              <a:t>22.4.2014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AA43C-6E24-48DF-90B7-E9A3FEFBAE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38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4E80-D103-4B39-9189-5AC621F0F356}" type="datetimeFigureOut">
              <a:rPr lang="cs-CZ" smtClean="0"/>
              <a:t>22.4.2014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AA43C-6E24-48DF-90B7-E9A3FEFBAE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5558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4E80-D103-4B39-9189-5AC621F0F356}" type="datetimeFigureOut">
              <a:rPr lang="cs-CZ" smtClean="0"/>
              <a:t>22.4.2014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AA43C-6E24-48DF-90B7-E9A3FEFBAE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444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4E80-D103-4B39-9189-5AC621F0F356}" type="datetimeFigureOut">
              <a:rPr lang="cs-CZ" smtClean="0"/>
              <a:t>22.4.2014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AA43C-6E24-48DF-90B7-E9A3FEFBAE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066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4E80-D103-4B39-9189-5AC621F0F356}" type="datetimeFigureOut">
              <a:rPr lang="cs-CZ" smtClean="0"/>
              <a:t>22.4.2014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AA43C-6E24-48DF-90B7-E9A3FEFBAE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187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4E80-D103-4B39-9189-5AC621F0F356}" type="datetimeFigureOut">
              <a:rPr lang="cs-CZ" smtClean="0"/>
              <a:t>22.4.2014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AA43C-6E24-48DF-90B7-E9A3FEFBAE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834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4E80-D103-4B39-9189-5AC621F0F356}" type="datetimeFigureOut">
              <a:rPr lang="cs-CZ" smtClean="0"/>
              <a:t>22.4.2014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AA43C-6E24-48DF-90B7-E9A3FEFBAE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945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4E80-D103-4B39-9189-5AC621F0F356}" type="datetimeFigureOut">
              <a:rPr lang="cs-CZ" smtClean="0"/>
              <a:t>22.4.2014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AA43C-6E24-48DF-90B7-E9A3FEFBAE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7947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4E80-D103-4B39-9189-5AC621F0F356}" type="datetimeFigureOut">
              <a:rPr lang="cs-CZ" smtClean="0"/>
              <a:t>22.4.2014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AA43C-6E24-48DF-90B7-E9A3FEFBAE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803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78000">
              <a:schemeClr val="bg1"/>
            </a:gs>
            <a:gs pos="100000">
              <a:schemeClr val="bg1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4E80-D103-4B39-9189-5AC621F0F356}" type="datetimeFigureOut">
              <a:rPr lang="cs-CZ" smtClean="0"/>
              <a:t>22.4.2014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AA43C-6E24-48DF-90B7-E9A3FEFBAE1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578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23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microsoft.com/office/2007/relationships/hdphoto" Target="../media/hdphoto7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Základní škola a mateřská škola, Kravsko, příspěvková organizace</a:t>
            </a:r>
            <a:endParaRPr lang="cs-CZ" dirty="0"/>
          </a:p>
        </p:txBody>
      </p:sp>
      <p:pic>
        <p:nvPicPr>
          <p:cNvPr id="2050" name="Picture 2" descr="C:\Users\Simca.KRAVSKO\Desktop\Loga ŠUŽ\suz-2010-logo-v-RG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772816"/>
            <a:ext cx="5400600" cy="431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35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542264" y="793589"/>
            <a:ext cx="8280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dirty="0" smtClean="0"/>
              <a:t>Mohli jsme si projít bylinkovou cestu ve formě obrázků a otázek a pak se rozdělit na skupinky a zkoumat bylinky čichem, zrakem a chutí. Mělo to být místo oddechu a odpočinku, oáza klidu, ale bylo tam pěkně rušno.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242564" y="116632"/>
            <a:ext cx="28803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i="1" dirty="0" smtClean="0"/>
              <a:t>ČAJOVNA</a:t>
            </a:r>
            <a:endParaRPr lang="cs-CZ" sz="4400" i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92897"/>
            <a:ext cx="7593591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060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07504" y="107915"/>
            <a:ext cx="46440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dirty="0"/>
              <a:t>O ochutnávání byl asi největší zájem. Naše čajovna nabízela i službu uvaření čaje na objednávku a bylo z čeho vybírat: lipový květ, máta, meduňka, lesní ovoce, divizna, maliník, ostružiník, jahodník, kopřiva, yzop, dobromysl, saturejka, heřmánek, levandule, rozmarýn aj.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036" y="2780928"/>
            <a:ext cx="3513468" cy="2633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07915"/>
            <a:ext cx="3600400" cy="2699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395428"/>
            <a:ext cx="6169014" cy="2340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064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1327" y="116632"/>
            <a:ext cx="309051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dirty="0"/>
              <a:t>Děti z prvního stupně dostaly kartičky a po splnění úkolu na ni obdržely razítko nějaké kytičky a některé si odnesly jako omalovánky.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9" r="15710"/>
          <a:stretch/>
        </p:blipFill>
        <p:spPr>
          <a:xfrm>
            <a:off x="41326" y="3705998"/>
            <a:ext cx="4284786" cy="3107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614" y="1988297"/>
            <a:ext cx="3938874" cy="2736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ovéPole 5"/>
          <p:cNvSpPr txBox="1"/>
          <p:nvPr/>
        </p:nvSpPr>
        <p:spPr>
          <a:xfrm>
            <a:off x="4139952" y="4638615"/>
            <a:ext cx="50405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Děti si měly uvědomit, že rostliny jsou nejen krásné, pěkně voní, ale mohou být i užitečné a není potřeba na všechny neduhy brát ihned léky a běhat k lékaři</a:t>
            </a:r>
            <a:r>
              <a:rPr lang="cs-CZ" sz="2800" dirty="0" smtClean="0"/>
              <a:t>.</a:t>
            </a:r>
            <a:endParaRPr lang="cs-CZ" sz="28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9"/>
          <a:stretch/>
        </p:blipFill>
        <p:spPr>
          <a:xfrm>
            <a:off x="3131840" y="117570"/>
            <a:ext cx="3960440" cy="2375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261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48937" y="908720"/>
            <a:ext cx="5400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dirty="0" smtClean="0"/>
              <a:t>Žáci z celé školy se mohli dozvědět, jaká je stavba zubu, co je to kaz, jak si čistit zuby, proč používat zubní nit, mezizubní kartáčky a ústní vodu. Na tohle téma si připravily prezentace žákyně 8. třídy. </a:t>
            </a:r>
            <a:endParaRPr lang="cs-CZ" sz="28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915816" y="188640"/>
            <a:ext cx="331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i="1" dirty="0" smtClean="0"/>
              <a:t>ZDRAVÉ ZUBY</a:t>
            </a:r>
            <a:endParaRPr lang="cs-CZ" sz="4400" i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86" y="3586376"/>
            <a:ext cx="4769333" cy="3177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4" r="24436"/>
          <a:stretch/>
        </p:blipFill>
        <p:spPr>
          <a:xfrm>
            <a:off x="5436516" y="1574760"/>
            <a:ext cx="3527162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638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429"/>
          <a:stretch/>
        </p:blipFill>
        <p:spPr>
          <a:xfrm>
            <a:off x="107504" y="12666"/>
            <a:ext cx="4373784" cy="3366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94"/>
          <a:stretch/>
        </p:blipFill>
        <p:spPr>
          <a:xfrm>
            <a:off x="323528" y="3495988"/>
            <a:ext cx="5544716" cy="3118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518" y="164019"/>
            <a:ext cx="2816794" cy="3137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662" y="2815411"/>
            <a:ext cx="2662810" cy="3997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049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/>
        </p:nvSpPr>
        <p:spPr>
          <a:xfrm>
            <a:off x="467544" y="836712"/>
            <a:ext cx="84249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dirty="0" smtClean="0"/>
              <a:t>Žáci sedmé třídy připravili velice zdařilé prezentace o cizokrajných plodech, které doplnili ochutnávkou plodů i náměty, jak plody vypěstovat v našich podmínkách. Pro menší děti měli připravené poznávací hry. </a:t>
            </a:r>
            <a:endParaRPr lang="cs-CZ" sz="28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2195736" y="139279"/>
            <a:ext cx="4752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i="1" dirty="0" smtClean="0"/>
              <a:t>CIZOKRAJNÉ PLODY</a:t>
            </a:r>
            <a:endParaRPr lang="cs-CZ" sz="4400" i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379" t="13388" b="5590"/>
          <a:stretch/>
        </p:blipFill>
        <p:spPr>
          <a:xfrm>
            <a:off x="468539" y="2636912"/>
            <a:ext cx="8076355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0737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850504"/>
            <a:ext cx="2664296" cy="3890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96" b="2925"/>
          <a:stretch/>
        </p:blipFill>
        <p:spPr>
          <a:xfrm>
            <a:off x="288018" y="3645024"/>
            <a:ext cx="5790585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4" t="30647" r="-1696"/>
          <a:stretch/>
        </p:blipFill>
        <p:spPr>
          <a:xfrm>
            <a:off x="4698761" y="82870"/>
            <a:ext cx="4483223" cy="2770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9" t="12892"/>
          <a:stretch/>
        </p:blipFill>
        <p:spPr>
          <a:xfrm>
            <a:off x="107503" y="332656"/>
            <a:ext cx="463185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407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51520" y="692696"/>
            <a:ext cx="87849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400" dirty="0" smtClean="0"/>
              <a:t>Žáci 5.ročníku návštěvníkům předvedli svoji prezentaci o velkém Učiteli národů – Janu Amosu Komenském. Její součástí byly prezentace a referáty jednotlivých žáků, různé knižní publikace a skupinové práce, ze kterých žáci vytvořili nástěnku. Na závěr každá třída obdržela pracovní list, který si žáci společně se svými třídními učiteli vyplnili a vystavili ve svých učebnách. 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2530129" y="44624"/>
            <a:ext cx="36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i="1" dirty="0" smtClean="0"/>
              <a:t>J.A.KOMENSKÝ</a:t>
            </a:r>
            <a:endParaRPr lang="cs-CZ" sz="4400" i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991" r="6699" b="14626"/>
          <a:stretch/>
        </p:blipFill>
        <p:spPr>
          <a:xfrm>
            <a:off x="251520" y="3001020"/>
            <a:ext cx="8640959" cy="36683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333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0108"/>
            <a:ext cx="2952328" cy="3884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5" t="3326" r="6481" b="50000"/>
          <a:stretch/>
        </p:blipFill>
        <p:spPr>
          <a:xfrm>
            <a:off x="395536" y="4006702"/>
            <a:ext cx="8497210" cy="2709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31915"/>
            <a:ext cx="5705277" cy="3801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475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548680"/>
            <a:ext cx="8496944" cy="525658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5400" dirty="0"/>
              <a:t>Projekt Tvořivé dílny žáků a seniorů v ZŠ Kravsko podpořila Nadace Partnerství v rámci programu Škola pro udržitelný život.</a:t>
            </a:r>
          </a:p>
          <a:p>
            <a:pPr marL="0" indent="0">
              <a:buNone/>
            </a:pP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85241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255469" y="188640"/>
            <a:ext cx="8892480" cy="3960440"/>
          </a:xfrm>
        </p:spPr>
        <p:txBody>
          <a:bodyPr>
            <a:noAutofit/>
          </a:bodyPr>
          <a:lstStyle/>
          <a:p>
            <a:r>
              <a:rPr lang="cs-CZ" sz="6600" dirty="0" smtClean="0"/>
              <a:t>Tvořivé dílny</a:t>
            </a:r>
            <a:br>
              <a:rPr lang="cs-CZ" sz="6600" dirty="0" smtClean="0"/>
            </a:br>
            <a:r>
              <a:rPr lang="cs-CZ" sz="6600" dirty="0" smtClean="0"/>
              <a:t> žáků a seniorů</a:t>
            </a:r>
            <a:br>
              <a:rPr lang="cs-CZ" sz="6600" dirty="0" smtClean="0"/>
            </a:br>
            <a:r>
              <a:rPr lang="cs-CZ" sz="6600" dirty="0" smtClean="0"/>
              <a:t>v Základní škole Kravsko</a:t>
            </a:r>
            <a:endParaRPr lang="cs-CZ" sz="6600" dirty="0"/>
          </a:p>
        </p:txBody>
      </p:sp>
      <p:sp>
        <p:nvSpPr>
          <p:cNvPr id="5" name="Podnadpis 2"/>
          <p:cNvSpPr>
            <a:spLocks noGrp="1"/>
          </p:cNvSpPr>
          <p:nvPr>
            <p:ph type="subTitle" idx="1"/>
          </p:nvPr>
        </p:nvSpPr>
        <p:spPr>
          <a:xfrm>
            <a:off x="1475656" y="4005064"/>
            <a:ext cx="6400800" cy="694928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Vytvořily: Fruhwirtová, Hellmanová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Simca.KRAVSKO\Desktop\Loga ŠUŽ\bar_logolink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78436"/>
            <a:ext cx="9150226" cy="157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774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3785"/>
            <a:ext cx="4286250" cy="630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5536" y="692696"/>
            <a:ext cx="37444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/>
              <a:t>V úterý 25.3.2014 se uskutečnily již IV. Tvořivé dílny žáků a seniorů. Tento den jsme mohli znát také pod názvem Den otevřených dveří. </a:t>
            </a:r>
          </a:p>
          <a:p>
            <a:pPr algn="ctr"/>
            <a:r>
              <a:rPr lang="cs-CZ" sz="3200" dirty="0" smtClean="0"/>
              <a:t>O zábavu bylo postaráno na celé dopoledne.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504670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11560" y="548680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Tvořivé dílny</a:t>
            </a:r>
            <a:endParaRPr lang="cs-CZ" sz="4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089965" y="1484784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l</a:t>
            </a:r>
            <a:r>
              <a:rPr lang="cs-CZ" sz="2800" dirty="0" smtClean="0"/>
              <a:t>ití do forem a jiné techniky v keramické dílně</a:t>
            </a:r>
            <a:endParaRPr lang="cs-CZ" sz="28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11560" y="2492896"/>
            <a:ext cx="6120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 smtClean="0"/>
              <a:t>Den otevřených dveří</a:t>
            </a:r>
            <a:endParaRPr lang="cs-CZ" sz="4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1115616" y="5321833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 smtClean="0"/>
              <a:t>Jan Amos Komenský</a:t>
            </a:r>
            <a:endParaRPr lang="cs-CZ" sz="2800" dirty="0"/>
          </a:p>
        </p:txBody>
      </p:sp>
      <p:sp>
        <p:nvSpPr>
          <p:cNvPr id="2" name="Obdélník 1"/>
          <p:cNvSpPr/>
          <p:nvPr/>
        </p:nvSpPr>
        <p:spPr>
          <a:xfrm>
            <a:off x="1115616" y="3573016"/>
            <a:ext cx="1590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čajovna</a:t>
            </a:r>
          </a:p>
        </p:txBody>
      </p:sp>
      <p:sp>
        <p:nvSpPr>
          <p:cNvPr id="3" name="Obdélník 2"/>
          <p:cNvSpPr/>
          <p:nvPr/>
        </p:nvSpPr>
        <p:spPr>
          <a:xfrm>
            <a:off x="1115616" y="4149080"/>
            <a:ext cx="2174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zdravé zuby</a:t>
            </a:r>
          </a:p>
        </p:txBody>
      </p:sp>
      <p:sp>
        <p:nvSpPr>
          <p:cNvPr id="5" name="Obdélník 4"/>
          <p:cNvSpPr/>
          <p:nvPr/>
        </p:nvSpPr>
        <p:spPr>
          <a:xfrm>
            <a:off x="1089965" y="4758655"/>
            <a:ext cx="2828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dirty="0"/>
              <a:t>cizokrajné plody</a:t>
            </a:r>
          </a:p>
        </p:txBody>
      </p:sp>
    </p:spTree>
    <p:extLst>
      <p:ext uri="{BB962C8B-B14F-4D97-AF65-F5344CB8AC3E}">
        <p14:creationId xmlns:p14="http://schemas.microsoft.com/office/powerpoint/2010/main" val="2807919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2" grpId="0"/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1556792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dirty="0" smtClean="0"/>
              <a:t>Výroba keramiky má na naší škole dlouholetou tradici. Chtěli jsme je naučit něco nového, a tak jsme se v rámci projektu Tvořivé dílny rozhodli uspořádat dvoudenní kurz Lití do forem.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323528" y="188640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i="1" dirty="0" smtClean="0"/>
              <a:t>LITÍ DO FOREM A JINÉ TECHNIKY V KERAMICKÉ DÍLNĚ</a:t>
            </a:r>
            <a:endParaRPr lang="cs-CZ" sz="4400" i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641"/>
          <a:stretch/>
        </p:blipFill>
        <p:spPr>
          <a:xfrm>
            <a:off x="1313638" y="2924787"/>
            <a:ext cx="6372708" cy="38885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8184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6" y="188640"/>
            <a:ext cx="4896544" cy="64087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dirty="0"/>
              <a:t>Poprvé jsme se setkali po jarních prázdninách v pondělí 24. 2. 2014. Všichni jsme se těšili, ale nikdo netušil, co nás vlastně čeká. Po obědě přijel přední znojemský keramik </a:t>
            </a:r>
            <a:r>
              <a:rPr lang="cs-CZ" b="1" dirty="0"/>
              <a:t>Ivo Sláma</a:t>
            </a:r>
            <a:r>
              <a:rPr lang="cs-CZ" dirty="0"/>
              <a:t>. Přivezl sádrové formy, licí hmotu, malířské a modelovací kroužky, glazury, stříkací pistole a mnoho dalších pomůcek, které při výrobě keramiky využijeme.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1"/>
          <a:stretch/>
        </p:blipFill>
        <p:spPr>
          <a:xfrm>
            <a:off x="4788024" y="37447"/>
            <a:ext cx="4320480" cy="6795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6496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07504" y="116632"/>
            <a:ext cx="8892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000" dirty="0"/>
              <a:t>Sádrové formy spojil k sobě gumičkami, děti mu pomohly rozmíchat licí hmotu a nalévat do forem. První fáze byla hotová a nezbývalo než čekat, až hmota ve formě zaschne. Přesunuli jsme se do třídy. Mistr nakreslil na tabuli tvary odlitků a děti podávaly návrhy, co by se dalo z jednotlivých polotovarů vyrobit</a:t>
            </a:r>
            <a:r>
              <a:rPr lang="cs-CZ" sz="3000" dirty="0" smtClean="0"/>
              <a:t>.</a:t>
            </a:r>
            <a:endParaRPr lang="cs-CZ" sz="3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8" r="15075"/>
          <a:stretch/>
        </p:blipFill>
        <p:spPr>
          <a:xfrm>
            <a:off x="539552" y="2852936"/>
            <a:ext cx="3744416" cy="39134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5" b="12018"/>
          <a:stretch/>
        </p:blipFill>
        <p:spPr>
          <a:xfrm>
            <a:off x="4473367" y="2883313"/>
            <a:ext cx="3555017" cy="3962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294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247281"/>
            <a:ext cx="453650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dirty="0"/>
              <a:t>Po dvou hodinách jsme se vrátili do dílny. Hmota byla ztuhlá, mohli jsme začít otevírat formy. Žáci sledovali ruce keramika a obdivovali tvary, které z forem vyndával. Hotové střepy jsme uložili na dřevěné desky a přikryli folií. Plni dojmů a zážitků jsme se kolem páté hodiny rozcházeli do svých domovů.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" t="24382"/>
          <a:stretch/>
        </p:blipFill>
        <p:spPr>
          <a:xfrm>
            <a:off x="4534537" y="247282"/>
            <a:ext cx="4548991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622" y="3140968"/>
            <a:ext cx="4610906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590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4427984" y="332656"/>
            <a:ext cx="460851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200" dirty="0"/>
              <a:t>V úterý 25. 2. 2014 jsme se sešli opět po obědě. Naučili jsme se, jak přilepit k hrnečku ouško, jak střepy ozdobit technikou vyškrabávání, jak je nabarvit a naglazovat, jak ostrým nožíkem vyřezat do výrobku různé ornamenty, zkrátka, jaké metody a postupy zvolit, aby hotový výrobek byl co nejhezčí.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3" t="15145"/>
          <a:stretch/>
        </p:blipFill>
        <p:spPr>
          <a:xfrm>
            <a:off x="104536" y="47006"/>
            <a:ext cx="4323448" cy="6262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bdélník 2"/>
          <p:cNvSpPr/>
          <p:nvPr/>
        </p:nvSpPr>
        <p:spPr>
          <a:xfrm>
            <a:off x="0" y="6290156"/>
            <a:ext cx="49027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cs-CZ" sz="2800" dirty="0"/>
              <a:t>Když učí žáky Mistr, je to paráda.</a:t>
            </a:r>
          </a:p>
        </p:txBody>
      </p:sp>
    </p:spTree>
    <p:extLst>
      <p:ext uri="{BB962C8B-B14F-4D97-AF65-F5344CB8AC3E}">
        <p14:creationId xmlns:p14="http://schemas.microsoft.com/office/powerpoint/2010/main" val="421203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683</Words>
  <Application>Microsoft Office PowerPoint</Application>
  <PresentationFormat>Předvádění na obrazovce (4:3)</PresentationFormat>
  <Paragraphs>31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systému Office</vt:lpstr>
      <vt:lpstr>Základní škola a mateřská škola, Kravsko, příspěvková organizace</vt:lpstr>
      <vt:lpstr>Tvořivé dílny  žáků a seniorů v Základní škole Kravsko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Tvořivé dílny  žáků a seniorů v Základní škole Kravsko</dc:title>
  <dc:creator>Stehlíková</dc:creator>
  <cp:lastModifiedBy>Smart3</cp:lastModifiedBy>
  <cp:revision>23</cp:revision>
  <dcterms:created xsi:type="dcterms:W3CDTF">2014-04-14T08:55:32Z</dcterms:created>
  <dcterms:modified xsi:type="dcterms:W3CDTF">2014-04-23T09:14:40Z</dcterms:modified>
</cp:coreProperties>
</file>